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84D1B1-4444-45FB-86A7-F35DF650E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92734B5-9006-4F93-9855-436CC1F7F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B39B0E-F7F6-4E50-B666-5BD9009DA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11B6FF-A3D2-4E46-88FB-F66AD2B93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4F0298-F9B5-43A7-AA02-E9374520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50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D3BE6E-BF0F-496E-9AC2-00B2A242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6C569C-05C7-4F31-ACA8-1C8560AF7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E3748B-EA64-4326-91CF-FC683DE4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4AB6D2-BC69-4C64-915F-D529352A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DB48E1-82C5-4480-9A5F-5652874E8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56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BC7CD8F-2C44-49A1-9667-9E378FEBF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90FCB6-13CE-44CD-B6D4-5903F5547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A118DA-8416-41D4-BC21-B7A761B3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607417-87ED-4726-A9EB-4DC072BE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F5A5B4-0250-4767-80D2-0F1F412B9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25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E92FF7-4945-4070-9CD7-039C0C57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6AEA03-1959-43C5-B1ED-57D8FADD9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882A83-06D3-4CCF-87B9-72BEA2586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35E75B-BD19-4EDF-8869-C65367108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85C6FB-3017-48B9-9D95-5617F66F5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086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0446D0-4DC7-4BB5-9A65-CE6AE16A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B63432-8BCC-4EF7-BD97-BAB91CCF3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8F649A-7625-46F0-A860-F3FD1198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4AD3D0-4276-452A-874C-09B851F0A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04B52E-71F7-4010-9BB0-34EA6404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5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83637B-446E-474C-8B6F-953BCB93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56F51F-C6BA-4C99-B81A-1CE819D71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8CE17D-8986-45DA-904D-5E1A82621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784DBE-E935-4E79-9406-325935CF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F784AA8-5C1A-4C85-A437-0C2804C3D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1B18FD-2668-482B-B894-D18156A7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814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6D23BB-E9D7-4DB2-AA64-5111868C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CE2943-5DC9-4904-84E4-A055A017A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BB5FE54-71AD-4FE0-A136-96B8162A1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7B65284-34EE-4016-81F6-520AFE922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1C3346-9703-42FB-8882-16CB8E5A0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65A4D07-A24E-429D-A600-8CE5A3EF2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9710D04-7A64-4804-B322-61D5512C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3DEC7C4-66AE-4CFD-8FEF-DE1DC23E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205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CAB77-A5D1-480C-BC5A-6AE4AB16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40907C9-0C96-47DF-8E63-9E0C96A93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E2082E8-B5BA-4FCC-B48E-DEF97985F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0D39179-39C3-45C3-AD4F-EF1E6D7D7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6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31310A7-048F-4054-A54C-B0FE4165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2E8BAB2-5E28-4E2B-B145-942309E7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AE4E985-9D7B-4CD2-BEA9-C63A4623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44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45333F-45C0-4D7D-81D3-B3C8AD792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00D653-B6AE-4581-BD47-EDEFC26A2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9B6DD3-4604-41A9-8F19-CBD206B68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7E7237-DBB0-48C5-851D-2ADDB10B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455CD8-6043-452E-920C-B1C65FF4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2AFF68-F0B6-42C3-8F0F-D2DC87F8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45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D9F8D-0CCF-443D-A28C-7F98EEDB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1A7832F-5D8E-4211-9C15-917FF1F181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1E06697-1A77-4A83-98B8-197B75D4C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E453B13-A868-49C5-84C5-7F6D618C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9749E6-E2D1-4766-ACB3-C8214C858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E6A5F6-3680-480E-A3F7-E09EFE1BE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939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3DA77B6-8E3E-4813-97A7-099EF0DB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4B5F33-DCBD-4DF1-86DA-C5E300BDF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5A1D64-DCAA-4DDE-8183-A04C15FBC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CC26E-F02F-4B45-88E4-3BDEDAD54098}" type="datetimeFigureOut">
              <a:rPr lang="pl-PL" smtClean="0"/>
              <a:t>09.04.2020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AE3F3A-247A-46BF-A985-74B4F13E47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C228FB-5A66-47AC-9529-FD8FAB0B1E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39B7E-8D9A-4A9E-937A-F7C88001D2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33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DDDE56-EFE3-41B6-823A-EF7EC7730C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„Śpiący niedźwiedź” – praca plastyczna z kółek.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3FD56C-791C-4045-8F44-FB6A869E26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Instrukcja krok po kroku</a:t>
            </a:r>
          </a:p>
        </p:txBody>
      </p:sp>
    </p:spTree>
    <p:extLst>
      <p:ext uri="{BB962C8B-B14F-4D97-AF65-F5344CB8AC3E}">
        <p14:creationId xmlns:p14="http://schemas.microsoft.com/office/powerpoint/2010/main" val="39206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B9867-C1E9-46BA-8E6D-D71FBB8A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My dorysowałyśmy mu zamknięte oczy i nos. Jeśli chcesz możesz przykleić mu oczy i nos z czarnego papieru lub narysować.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70A4F08-CB67-4D45-8E6F-2BC076C51D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22469" y="1749787"/>
            <a:ext cx="5989048" cy="4708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992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3A01D3-62BF-4839-968A-E3B27F16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/>
              <a:t>Ale zaraz, zaraz… Musimy przygotować mu jeszcze gawrę. Potrzebujesz zgiąć jedną białą kartkę w kulkę. Zrób to 4 razy. Najlepiej zgniatać papier i rozprostowywać naprzemiennie, aż będzie mocno pozaginany.</a:t>
            </a: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9FA0EA71-57D3-4E92-9403-1457FBBE7F4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28" y="2224587"/>
            <a:ext cx="5543550" cy="4159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077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DE9F0A-514E-4B12-AA69-3FE5C0A8A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/>
              <a:t>Teraz rozprostuj papier i pokoloruj.</a:t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4546840-2749-4D8B-AD84-9135B9E4FE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1688782"/>
            <a:ext cx="5855017" cy="4529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7814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CAB63A-0A8F-4A33-9701-12C39417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3600" dirty="0"/>
              <a:t>Na koniec urywaj palcami kawałki papieru i utwórz z nich gawrę dla Twojego śpiącego niedźwiedzia. </a:t>
            </a:r>
            <a:br>
              <a:rPr lang="pl-PL" sz="3600" dirty="0"/>
            </a:br>
            <a:br>
              <a:rPr lang="pl-PL" dirty="0"/>
            </a:br>
            <a:r>
              <a:rPr lang="pl-PL" sz="3600" dirty="0"/>
              <a:t>Nasza praca wygląda tak: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9AFB862-F80E-4B81-BE2B-54660C096EC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42166" y="1946775"/>
            <a:ext cx="6283325" cy="471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4859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F33271-B1A5-4435-A8EA-E344F334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365125"/>
            <a:ext cx="10570029" cy="4873081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Prześlij nam zdjęcia swojej pracy. Może dorysujesz jeszcze jakieś elementy? Jesteśmy bardzo ciekawe, jak wyszła.</a:t>
            </a:r>
            <a:br>
              <a:rPr lang="pl-PL" dirty="0"/>
            </a:br>
            <a:br>
              <a:rPr lang="pl-PL" dirty="0"/>
            </a:br>
            <a:r>
              <a:rPr lang="pl-PL" b="1" dirty="0"/>
              <a:t>Panie z Twojego przedszkola</a:t>
            </a:r>
          </a:p>
        </p:txBody>
      </p:sp>
    </p:spTree>
    <p:extLst>
      <p:ext uri="{BB962C8B-B14F-4D97-AF65-F5344CB8AC3E}">
        <p14:creationId xmlns:p14="http://schemas.microsoft.com/office/powerpoint/2010/main" val="29670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2619630-74FA-40F7-8F33-92026B574F05}"/>
              </a:ext>
            </a:extLst>
          </p:cNvPr>
          <p:cNvSpPr/>
          <p:nvPr/>
        </p:nvSpPr>
        <p:spPr>
          <a:xfrm>
            <a:off x="313509" y="822961"/>
            <a:ext cx="10972800" cy="598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sz="36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Pracowity Przedszkolaku!</a:t>
            </a:r>
            <a:endParaRPr lang="pl-PL" sz="3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Zachęcamy Cię do zrobienia pracy plastycznej, do której instrukcję znajdziesz poniżej.</a:t>
            </a:r>
            <a:endParaRPr lang="pl-PL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Czy wiesz, jak nazywa się miejsce, w którym mieszka niedźwiedź?</a:t>
            </a:r>
            <a:endParaRPr lang="pl-PL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Brawo! To jest gawra.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pl-PL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Nasz niedźwiedź będzie spał w </a:t>
            </a:r>
            <a:r>
              <a:rPr lang="pl-PL" sz="3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swoim domu, czyli w gawrze.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pl-PL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l-PL" sz="3600" dirty="0">
                <a:latin typeface="+mj-lt"/>
              </a:rPr>
              <a:t>Do dzieła!</a:t>
            </a:r>
          </a:p>
        </p:txBody>
      </p:sp>
    </p:spTree>
    <p:extLst>
      <p:ext uri="{BB962C8B-B14F-4D97-AF65-F5344CB8AC3E}">
        <p14:creationId xmlns:p14="http://schemas.microsoft.com/office/powerpoint/2010/main" val="101063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481DE3-537A-4648-B20C-093B780D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091" y="352062"/>
            <a:ext cx="10295709" cy="1868624"/>
          </a:xfrm>
        </p:spPr>
        <p:txBody>
          <a:bodyPr>
            <a:normAutofit fontScale="90000"/>
          </a:bodyPr>
          <a:lstStyle/>
          <a:p>
            <a:br>
              <a:rPr lang="pl-PL" sz="2200" dirty="0"/>
            </a:br>
            <a:br>
              <a:rPr lang="pl-PL" sz="2200" dirty="0"/>
            </a:br>
            <a:r>
              <a:rPr lang="pl-PL" sz="2200" b="1" dirty="0"/>
              <a:t>Potrzebne Ci będą:</a:t>
            </a:r>
            <a:br>
              <a:rPr lang="pl-PL" sz="2200" b="1" dirty="0"/>
            </a:br>
            <a:r>
              <a:rPr lang="pl-PL" sz="2200" b="1" dirty="0"/>
              <a:t>- </a:t>
            </a:r>
            <a:r>
              <a:rPr lang="pl-PL" sz="2200" dirty="0"/>
              <a:t>trzy białe kartki</a:t>
            </a:r>
            <a:br>
              <a:rPr lang="pl-PL" sz="2200" dirty="0"/>
            </a:br>
            <a:r>
              <a:rPr lang="pl-PL" sz="2200" dirty="0"/>
              <a:t>- nożyczki</a:t>
            </a:r>
            <a:br>
              <a:rPr lang="pl-PL" sz="2200" dirty="0"/>
            </a:br>
            <a:r>
              <a:rPr lang="pl-PL" sz="2200" dirty="0"/>
              <a:t>- klej</a:t>
            </a:r>
            <a:br>
              <a:rPr lang="pl-PL" sz="2200" dirty="0"/>
            </a:br>
            <a:r>
              <a:rPr lang="pl-PL" sz="2200" dirty="0"/>
              <a:t>- kredki lub flamastry w kolorach: brązowy, czarny, pomarańczowy lub jasny brązowy</a:t>
            </a:r>
            <a:br>
              <a:rPr lang="pl-PL" sz="2200" dirty="0"/>
            </a:br>
            <a:r>
              <a:rPr lang="pl-PL" sz="2200" dirty="0"/>
              <a:t>okrągłe pojemniki do odrysowania kółek o różnych wielkościach</a:t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FD2C8DE-8983-4B24-B417-B13815FC43E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89" b="10533"/>
          <a:stretch/>
        </p:blipFill>
        <p:spPr bwMode="auto">
          <a:xfrm>
            <a:off x="2103119" y="2534195"/>
            <a:ext cx="7471956" cy="38535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2609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6A42B4-FD33-49CA-92E3-EA4A5E8F0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3100" dirty="0"/>
            </a:br>
            <a:r>
              <a:rPr lang="pl-PL" sz="3100" dirty="0"/>
              <a:t>Na jednej białej kartce odrysuj kółka – potrzebujesz tylu, ile widzisz na rysunku. Zwróć uwagę na to, ile jest największych kółek, ile troszkę mniejszych, ile jeszcze mniejszych, a ile najmniejszych.</a:t>
            </a:r>
            <a:br>
              <a:rPr lang="pl-PL" dirty="0"/>
            </a:br>
            <a:endParaRPr lang="pl-PL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FB00FB2-A1FE-4E0C-813D-68158FCAD03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577" y="1690688"/>
            <a:ext cx="6647565" cy="45402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61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F4E44B-1EB6-4C36-A569-C36D89D61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210" y="365125"/>
            <a:ext cx="10478589" cy="1620429"/>
          </a:xfrm>
        </p:spPr>
        <p:txBody>
          <a:bodyPr>
            <a:noAutofit/>
          </a:bodyPr>
          <a:lstStyle/>
          <a:p>
            <a:br>
              <a:rPr lang="pl-PL" sz="3600" dirty="0"/>
            </a:br>
            <a:r>
              <a:rPr lang="pl-PL" sz="3600" dirty="0"/>
              <a:t>Teraz czas pokolorować wszystkie kółka na kolor brązowy. Najlepiej użyć jakiegoś ciemnego odcienia brązowego.</a:t>
            </a:r>
            <a:br>
              <a:rPr lang="pl-PL" sz="3600" dirty="0"/>
            </a:br>
            <a:endParaRPr lang="pl-PL" sz="3600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933C041-A049-4192-889D-0301238262D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24503" y="1985554"/>
            <a:ext cx="6542994" cy="4833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537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A4B983-4581-4821-A7BA-046F080B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921"/>
          </a:xfrm>
        </p:spPr>
        <p:txBody>
          <a:bodyPr/>
          <a:lstStyle/>
          <a:p>
            <a:pPr algn="ctr"/>
            <a:r>
              <a:rPr lang="pl-PL" dirty="0"/>
              <a:t>Wytnij kółka.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4D14342-809C-4888-89B4-46B5ADB4D3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652848" y="1333090"/>
            <a:ext cx="6886303" cy="53550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214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F8C387-BF42-4AA6-AA11-3C6676544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Spójrz, te kółka, których jest 4 i te, których jest 2 należy pokolorować jeszcze z drugiej strony.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4775797-D5C9-4E95-A00A-AB51776AB7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54" y="1880824"/>
            <a:ext cx="5943691" cy="4612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44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B3FAA2-B0DF-434D-9A60-21BD153D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Czas ułożyć Twojego niedźwiedzia. Przyjrzyj się zdjęciom. Zwróć uwagę na to, które kółka trzeba zgiąć w odpowiedni sposób: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715FCFE5-F690-475E-8CA3-F7B63F49A9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8200" y="2037806"/>
            <a:ext cx="4985589" cy="3722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B8A68ED4-0EB7-42E7-924B-49BB29E22B7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68212" y="2037803"/>
            <a:ext cx="5224712" cy="3722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1272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B31811-CDD4-4DE6-9BCD-935631AD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Śpiący niedźwiedź prawie gotowy. Czego jeszcze mu brakuje?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BD4C62D9-E932-4184-A330-3301FF8224F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00400" y="1384028"/>
            <a:ext cx="6271123" cy="51088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9621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335</Words>
  <Application>Microsoft Office PowerPoint</Application>
  <PresentationFormat>Panoramiczny</PresentationFormat>
  <Paragraphs>21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„Śpiący niedźwiedź” – praca plastyczna z kółek. </vt:lpstr>
      <vt:lpstr>Prezentacja programu PowerPoint</vt:lpstr>
      <vt:lpstr>  Potrzebne Ci będą: - trzy białe kartki - nożyczki - klej - kredki lub flamastry w kolorach: brązowy, czarny, pomarańczowy lub jasny brązowy okrągłe pojemniki do odrysowania kółek o różnych wielkościach </vt:lpstr>
      <vt:lpstr> Na jednej białej kartce odrysuj kółka – potrzebujesz tylu, ile widzisz na rysunku. Zwróć uwagę na to, ile jest największych kółek, ile troszkę mniejszych, ile jeszcze mniejszych, a ile najmniejszych. </vt:lpstr>
      <vt:lpstr> Teraz czas pokolorować wszystkie kółka na kolor brązowy. Najlepiej użyć jakiegoś ciemnego odcienia brązowego. </vt:lpstr>
      <vt:lpstr>Wytnij kółka.</vt:lpstr>
      <vt:lpstr>Spójrz, te kółka, których jest 4 i te, których jest 2 należy pokolorować jeszcze z drugiej strony.</vt:lpstr>
      <vt:lpstr>Czas ułożyć Twojego niedźwiedzia. Przyjrzyj się zdjęciom. Zwróć uwagę na to, które kółka trzeba zgiąć w odpowiedni sposób:</vt:lpstr>
      <vt:lpstr>Śpiący niedźwiedź prawie gotowy. Czego jeszcze mu brakuje?</vt:lpstr>
      <vt:lpstr>My dorysowałyśmy mu zamknięte oczy i nos. Jeśli chcesz możesz przykleić mu oczy i nos z czarnego papieru lub narysować.</vt:lpstr>
      <vt:lpstr>Ale zaraz, zaraz… Musimy przygotować mu jeszcze gawrę. Potrzebujesz zgiąć jedną białą kartkę w kulkę. Zrób to 4 razy. Najlepiej zgniatać papier i rozprostowywać naprzemiennie, aż będzie mocno pozaginany.</vt:lpstr>
      <vt:lpstr>Teraz rozprostuj papier i pokoloruj. </vt:lpstr>
      <vt:lpstr>Na koniec urywaj palcami kawałki papieru i utwórz z nich gawrę dla Twojego śpiącego niedźwiedzia.   Nasza praca wygląda tak:</vt:lpstr>
      <vt:lpstr>Prześlij nam zdjęcia swojej pracy. Może dorysujesz jeszcze jakieś elementy? Jesteśmy bardzo ciekawe, jak wyszła.  Panie z Twojego przedszkola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„Śpiący niedźwiedź” – praca plastyczna z kółek. </dc:title>
  <dc:creator>Marta Drozd</dc:creator>
  <cp:lastModifiedBy>Marta Drozd</cp:lastModifiedBy>
  <cp:revision>4</cp:revision>
  <dcterms:created xsi:type="dcterms:W3CDTF">2020-04-09T13:02:07Z</dcterms:created>
  <dcterms:modified xsi:type="dcterms:W3CDTF">2020-04-09T13:35:15Z</dcterms:modified>
</cp:coreProperties>
</file>